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2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A7E-A566-A141-BDC7-CF8C6D8E6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Salary calculation </a:t>
            </a:r>
            <a:br>
              <a:rPr lang="en-US" dirty="0"/>
            </a:br>
            <a:r>
              <a:rPr lang="en-US" dirty="0"/>
              <a:t>by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12A1C-9BDC-1A47-839E-0F279CE9EB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Name: Tim Chen</a:t>
            </a:r>
          </a:p>
          <a:p>
            <a:r>
              <a:rPr lang="en-US" sz="2000" dirty="0"/>
              <a:t>Date: 5/11/2019</a:t>
            </a:r>
          </a:p>
        </p:txBody>
      </p:sp>
    </p:spTree>
    <p:extLst>
      <p:ext uri="{BB962C8B-B14F-4D97-AF65-F5344CB8AC3E}">
        <p14:creationId xmlns:p14="http://schemas.microsoft.com/office/powerpoint/2010/main" val="354766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Challenge &amp; Solution 3 – </a:t>
            </a:r>
            <a:r>
              <a:rPr lang="en-US" dirty="0" err="1"/>
              <a:t>PT_workhour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CB371-B9F5-CB47-A865-05D65B15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6" y="1263468"/>
            <a:ext cx="3880922" cy="2064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75F4D-EB8D-A24E-AE07-BC471941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91" y="2313367"/>
            <a:ext cx="4568469" cy="417688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7E785F-28BB-F34F-B95C-259EF505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21" y="3876908"/>
            <a:ext cx="6924261" cy="2609126"/>
          </a:xfrm>
        </p:spPr>
        <p:txBody>
          <a:bodyPr/>
          <a:lstStyle/>
          <a:p>
            <a:r>
              <a:rPr lang="en-US" dirty="0"/>
              <a:t>PT = </a:t>
            </a:r>
            <a:r>
              <a:rPr lang="en-US" dirty="0" err="1"/>
              <a:t>find_FTPT</a:t>
            </a:r>
            <a:r>
              <a:rPr lang="en-US" dirty="0"/>
              <a:t>(x, 'PT')</a:t>
            </a:r>
            <a:br>
              <a:rPr lang="en-US" dirty="0"/>
            </a:br>
            <a:r>
              <a:rPr lang="en-US" dirty="0" err="1"/>
              <a:t>check_in_record</a:t>
            </a:r>
            <a:r>
              <a:rPr lang="en-US" dirty="0"/>
              <a:t> = </a:t>
            </a:r>
            <a:r>
              <a:rPr lang="en-US" dirty="0" err="1"/>
              <a:t>find_branches</a:t>
            </a:r>
            <a:r>
              <a:rPr lang="en-US" dirty="0"/>
              <a:t>(x)</a:t>
            </a:r>
          </a:p>
          <a:p>
            <a:r>
              <a:rPr lang="en-US" dirty="0" err="1"/>
              <a:t>PT_record</a:t>
            </a:r>
            <a:r>
              <a:rPr lang="en-US" dirty="0"/>
              <a:t> = </a:t>
            </a:r>
            <a:r>
              <a:rPr lang="en-US" dirty="0" err="1"/>
              <a:t>check_in_record</a:t>
            </a:r>
            <a:br>
              <a:rPr lang="en-US" dirty="0"/>
            </a:br>
            <a:r>
              <a:rPr lang="en-US" dirty="0"/>
              <a:t>[</a:t>
            </a:r>
            <a:r>
              <a:rPr lang="en-US" dirty="0" err="1"/>
              <a:t>check_in_record.</a:t>
            </a:r>
            <a:r>
              <a:rPr lang="en-US" altLang="zh-TW" dirty="0" err="1"/>
              <a:t>EmployeeName</a:t>
            </a:r>
            <a:br>
              <a:rPr lang="en-US" altLang="zh-TW" dirty="0"/>
            </a:br>
            <a:r>
              <a:rPr lang="en-US" altLang="zh-TW" dirty="0"/>
              <a:t>.</a:t>
            </a:r>
            <a:r>
              <a:rPr lang="en-US" dirty="0" err="1"/>
              <a:t>isin</a:t>
            </a:r>
            <a:r>
              <a:rPr lang="en-US" dirty="0"/>
              <a:t>(PT)].values</a:t>
            </a:r>
          </a:p>
        </p:txBody>
      </p:sp>
    </p:spTree>
    <p:extLst>
      <p:ext uri="{BB962C8B-B14F-4D97-AF65-F5344CB8AC3E}">
        <p14:creationId xmlns:p14="http://schemas.microsoft.com/office/powerpoint/2010/main" val="60379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Challenge &amp; Solution 4 – 		   </a:t>
            </a:r>
          </a:p>
          <a:p>
            <a:r>
              <a:rPr lang="en-US" dirty="0"/>
              <a:t>	   </a:t>
            </a:r>
            <a:r>
              <a:rPr lang="en-US" dirty="0" err="1"/>
              <a:t>count_daily_bonus</a:t>
            </a:r>
            <a:r>
              <a:rPr lang="en-US" dirty="0"/>
              <a:t>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F70306-779E-AD48-9C9E-64B9C8914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25" y="5351670"/>
            <a:ext cx="8596668" cy="1407475"/>
          </a:xfrm>
        </p:spPr>
        <p:txBody>
          <a:bodyPr>
            <a:normAutofit/>
          </a:bodyPr>
          <a:lstStyle/>
          <a:p>
            <a:r>
              <a:rPr lang="en-US" sz="2000" dirty="0" err="1"/>
              <a:t>weekdaystart</a:t>
            </a:r>
            <a:r>
              <a:rPr lang="en-US" sz="2000" dirty="0"/>
              <a:t> = date(Year, Month, 1).</a:t>
            </a:r>
            <a:r>
              <a:rPr lang="en-US" sz="2000" dirty="0" err="1"/>
              <a:t>isoweekday</a:t>
            </a:r>
            <a:endParaRPr lang="en-US" sz="2000" dirty="0"/>
          </a:p>
          <a:p>
            <a:r>
              <a:rPr lang="en-US" sz="2000" dirty="0"/>
              <a:t>4/11 – Thursday</a:t>
            </a:r>
          </a:p>
          <a:p>
            <a:r>
              <a:rPr lang="en-US" sz="2000" dirty="0"/>
              <a:t>5/11 - Saturday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2DC44-A943-9647-A493-C315DA9CA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259" y="1724988"/>
            <a:ext cx="3715938" cy="324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024E6-E1BC-834B-83EC-EAEE0F97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5" y="1724989"/>
            <a:ext cx="5240206" cy="3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0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Final Challenges – Join Everything for 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9F8E7-1603-4847-847F-C7C046979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5" y="1321641"/>
            <a:ext cx="5095602" cy="47213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CDE027-3096-7C46-B8EE-63957DD6B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88"/>
          <a:stretch/>
        </p:blipFill>
        <p:spPr>
          <a:xfrm>
            <a:off x="517325" y="2351200"/>
            <a:ext cx="9352722" cy="2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Final Challenges – Join Everything for 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63A5F-41AB-9A4D-BFAD-3FEA2E01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0" y="1370317"/>
            <a:ext cx="5793308" cy="50437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35DAB-E88B-CB43-A827-668381E5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34" y="2802327"/>
            <a:ext cx="57785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C870-F8E6-584D-AF8F-72B9E0AE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935C3-E9E9-324C-A85B-D55732DEF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700" y="1930399"/>
            <a:ext cx="8166560" cy="3308865"/>
          </a:xfrm>
        </p:spPr>
      </p:pic>
    </p:spTree>
    <p:extLst>
      <p:ext uri="{BB962C8B-B14F-4D97-AF65-F5344CB8AC3E}">
        <p14:creationId xmlns:p14="http://schemas.microsoft.com/office/powerpoint/2010/main" val="2599402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D7CA-8CA7-0846-948D-33B5F578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CF024-D3B9-D54B-86CB-C2AD9004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Employee Sick Leaves and Leaves……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A4DBF-2A9A-AB44-A86F-4F332764E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88"/>
          <a:stretch/>
        </p:blipFill>
        <p:spPr>
          <a:xfrm>
            <a:off x="677334" y="2937609"/>
            <a:ext cx="9053075" cy="20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9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1470-B422-DD49-827B-358CF2E2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34B9-8F53-3C46-B0BF-E854DC18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232" y="4720562"/>
            <a:ext cx="2996770" cy="13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solidFill>
                  <a:srgbClr val="00B0F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064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EF584-534B-0146-AB6B-8358FEFB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760918"/>
            <a:ext cx="4301728" cy="19787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5D968F-592C-CF49-A2E3-3186316D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Palate-cleansers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41B4C6-69DE-4945-A6EA-A3DA8564B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0981" y="2393949"/>
            <a:ext cx="3058397" cy="3345763"/>
          </a:xfrm>
        </p:spPr>
      </p:pic>
    </p:spTree>
    <p:extLst>
      <p:ext uri="{BB962C8B-B14F-4D97-AF65-F5344CB8AC3E}">
        <p14:creationId xmlns:p14="http://schemas.microsoft.com/office/powerpoint/2010/main" val="133241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C835-27D3-704E-8D62-80D0E8D4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39C34-B472-514D-A638-02442F93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Progress</a:t>
            </a:r>
          </a:p>
          <a:p>
            <a:r>
              <a:rPr lang="en-US" sz="2000" dirty="0"/>
              <a:t>Original Data</a:t>
            </a:r>
          </a:p>
          <a:p>
            <a:r>
              <a:rPr lang="en-US" sz="2000" dirty="0"/>
              <a:t>Challenges and Solutions</a:t>
            </a:r>
          </a:p>
          <a:p>
            <a:r>
              <a:rPr lang="en-US" sz="2000" dirty="0"/>
              <a:t>Libraries</a:t>
            </a:r>
          </a:p>
          <a:p>
            <a:r>
              <a:rPr lang="en-US" sz="2000" dirty="0"/>
              <a:t>Demo Time</a:t>
            </a:r>
          </a:p>
          <a:p>
            <a:r>
              <a:rPr lang="en-US" sz="2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91235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BD74-1DF6-E441-8E93-1DAF17A0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E8D5-3F9B-B943-96F5-EE008F11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1. If the employees are on time?</a:t>
            </a:r>
          </a:p>
          <a:p>
            <a:r>
              <a:rPr lang="en-US" sz="2000" dirty="0"/>
              <a:t>2. If there’s daily sales bonus?</a:t>
            </a:r>
          </a:p>
          <a:p>
            <a:r>
              <a:rPr lang="en-US" sz="2000" dirty="0"/>
              <a:t>3. Join Everything</a:t>
            </a:r>
          </a:p>
          <a:p>
            <a:r>
              <a:rPr lang="en-US" sz="2000" dirty="0"/>
              <a:t>4. Export to Excel</a:t>
            </a:r>
          </a:p>
        </p:txBody>
      </p:sp>
    </p:spTree>
    <p:extLst>
      <p:ext uri="{BB962C8B-B14F-4D97-AF65-F5344CB8AC3E}">
        <p14:creationId xmlns:p14="http://schemas.microsoft.com/office/powerpoint/2010/main" val="188574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7B6D-6AB9-6C4A-BC50-D44EE96E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7998C-A577-ED42-BE6C-B59A7912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49670"/>
            <a:ext cx="7700191" cy="16809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AA080-E45F-5949-BF56-85CC38F5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28" y="1349670"/>
            <a:ext cx="765421" cy="4766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2E1A0-AFBE-484A-9D17-DCA6865DD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429000"/>
            <a:ext cx="5727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A243-5227-B047-A6D7-EAA7E93F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&amp; Solution 1 – </a:t>
            </a:r>
            <a:r>
              <a:rPr lang="en-US" dirty="0" err="1"/>
              <a:t>countlate.py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CADFF0-A7E7-974F-9EB1-3F33C7205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824338"/>
            <a:ext cx="5727700" cy="28321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2D7576-86EB-2D4F-9729-83C909673D0D}"/>
              </a:ext>
            </a:extLst>
          </p:cNvPr>
          <p:cNvSpPr txBox="1">
            <a:spLocks/>
          </p:cNvSpPr>
          <p:nvPr/>
        </p:nvSpPr>
        <p:spPr>
          <a:xfrm>
            <a:off x="677334" y="4927601"/>
            <a:ext cx="8596668" cy="1113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1. pandas.drop_duplicates(subset= column name</a:t>
            </a:r>
            <a:r>
              <a:rPr lang="en-US" altLang="zh-TW" sz="2000"/>
              <a:t>],</a:t>
            </a:r>
            <a:r>
              <a:rPr lang="en-US" sz="2000"/>
              <a:t>keep='first')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2180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FB80-2D6B-E64F-986C-C156144B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&amp; Solution 1 – </a:t>
            </a:r>
            <a:r>
              <a:rPr lang="en-US" dirty="0" err="1"/>
              <a:t>countlate.py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06602-16DD-0F46-8E89-4F1EC55F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83" y="2108200"/>
            <a:ext cx="6426820" cy="132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162C1-D4EF-6040-A6E1-CCCE4F7B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83" y="3784601"/>
            <a:ext cx="861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EF2A96-50BD-A149-8B85-82296F49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5" y="1342596"/>
            <a:ext cx="1841500" cy="402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D5EFB-9046-C641-B447-9515E881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34" y="1342596"/>
            <a:ext cx="2044700" cy="326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E7F21-C882-2140-B3BD-AFABAA379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98"/>
          <a:stretch/>
        </p:blipFill>
        <p:spPr>
          <a:xfrm>
            <a:off x="3724765" y="4282777"/>
            <a:ext cx="4951432" cy="2465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7EC327-D26E-474E-8F95-E3D9FD976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94" y="1342596"/>
            <a:ext cx="3451128" cy="28027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57212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8302C9B-E47E-BC4A-A8A6-B6365562B047}"/>
              </a:ext>
            </a:extLst>
          </p:cNvPr>
          <p:cNvSpPr txBox="1">
            <a:spLocks/>
          </p:cNvSpPr>
          <p:nvPr/>
        </p:nvSpPr>
        <p:spPr>
          <a:xfrm>
            <a:off x="517325" y="443947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Solution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5F5D2C-686A-5548-96B0-71A1ECCC1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127"/>
          <a:stretch/>
        </p:blipFill>
        <p:spPr>
          <a:xfrm>
            <a:off x="517325" y="1307547"/>
            <a:ext cx="4412484" cy="2280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2B97D-548E-6D4E-8161-9E1F0B3C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08" y="1307547"/>
            <a:ext cx="1964251" cy="2440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F5B040-6FF1-ED40-A460-8BD925762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42" y="3737101"/>
            <a:ext cx="3098546" cy="2994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4EDEB1-DA27-4A4C-80F2-6A2240309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608" y="3973121"/>
            <a:ext cx="2278964" cy="252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68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</TotalTime>
  <Words>159</Words>
  <Application>Microsoft Macintosh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Salary calculation  by Python</vt:lpstr>
      <vt:lpstr>Palate-cleansers</vt:lpstr>
      <vt:lpstr>Agenda</vt:lpstr>
      <vt:lpstr>Progress</vt:lpstr>
      <vt:lpstr>Original Data</vt:lpstr>
      <vt:lpstr>Challenge &amp; Solution 1 – countlate.py</vt:lpstr>
      <vt:lpstr>Challenge &amp; Solution 1 – countlate.py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Libraries</vt:lpstr>
      <vt:lpstr>What’s next……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 calculation</dc:title>
  <dc:creator>Chih Ting Chen</dc:creator>
  <cp:lastModifiedBy>Chih Ting Chen</cp:lastModifiedBy>
  <cp:revision>12</cp:revision>
  <dcterms:created xsi:type="dcterms:W3CDTF">2019-05-10T21:14:57Z</dcterms:created>
  <dcterms:modified xsi:type="dcterms:W3CDTF">2019-05-11T17:35:33Z</dcterms:modified>
</cp:coreProperties>
</file>